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8684" r:id="rId4"/>
    <p:sldId id="8785" r:id="rId6"/>
    <p:sldId id="8786" r:id="rId7"/>
    <p:sldId id="8787" r:id="rId8"/>
    <p:sldId id="8788" r:id="rId9"/>
    <p:sldId id="8789" r:id="rId10"/>
    <p:sldId id="8790" r:id="rId11"/>
    <p:sldId id="8791" r:id="rId12"/>
    <p:sldId id="8792" r:id="rId13"/>
    <p:sldId id="8793" r:id="rId14"/>
    <p:sldId id="8794" r:id="rId15"/>
    <p:sldId id="8795" r:id="rId16"/>
    <p:sldId id="8796" r:id="rId17"/>
    <p:sldId id="8797" r:id="rId18"/>
    <p:sldId id="8798" r:id="rId19"/>
    <p:sldId id="8784" r:id="rId20"/>
    <p:sldId id="8773" r:id="rId21"/>
    <p:sldId id="8774" r:id="rId22"/>
    <p:sldId id="8775" r:id="rId23"/>
    <p:sldId id="8776" r:id="rId24"/>
    <p:sldId id="8778" r:id="rId25"/>
    <p:sldId id="8779" r:id="rId26"/>
    <p:sldId id="8780" r:id="rId27"/>
    <p:sldId id="8781" r:id="rId28"/>
    <p:sldId id="8782" r:id="rId29"/>
    <p:sldId id="8783" r:id="rId30"/>
    <p:sldId id="8732" r:id="rId31"/>
    <p:sldId id="8733" r:id="rId32"/>
    <p:sldId id="8734" r:id="rId33"/>
    <p:sldId id="8735" r:id="rId34"/>
    <p:sldId id="8736" r:id="rId35"/>
    <p:sldId id="8685" r:id="rId36"/>
    <p:sldId id="8738" r:id="rId37"/>
    <p:sldId id="8739" r:id="rId38"/>
    <p:sldId id="8740" r:id="rId39"/>
    <p:sldId id="8741" r:id="rId40"/>
    <p:sldId id="8742" r:id="rId41"/>
    <p:sldId id="8743" r:id="rId42"/>
    <p:sldId id="8744" r:id="rId43"/>
    <p:sldId id="8745" r:id="rId44"/>
    <p:sldId id="8746" r:id="rId45"/>
    <p:sldId id="8747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文龙 胡" initials="文龙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96379" autoAdjust="0"/>
  </p:normalViewPr>
  <p:slideViewPr>
    <p:cSldViewPr snapToGrid="0">
      <p:cViewPr varScale="1">
        <p:scale>
          <a:sx n="112" d="100"/>
          <a:sy n="112" d="100"/>
        </p:scale>
        <p:origin x="6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A0F68-74AF-4046-B25C-9A96575BE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294" y="-51"/>
            <a:ext cx="12021826" cy="66912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58175" y="1921244"/>
            <a:ext cx="10475649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7200" dirty="0" smtClean="0">
                <a:solidFill>
                  <a:schemeClr val="bg1"/>
                </a:solidFill>
                <a:cs typeface="+mn-ea"/>
                <a:sym typeface="+mn-lt"/>
              </a:rPr>
              <a:t>Element</a:t>
            </a:r>
            <a:r>
              <a:rPr lang="zh-CN" altLang="en-US" sz="8000" dirty="0" smtClean="0">
                <a:solidFill>
                  <a:schemeClr val="bg1"/>
                </a:solidFill>
                <a:cs typeface="+mn-ea"/>
                <a:sym typeface="+mn-lt"/>
              </a:rPr>
              <a:t>及</a:t>
            </a:r>
            <a:r>
              <a:rPr lang="en-US" altLang="zh-CN" sz="8000" dirty="0" smtClean="0">
                <a:solidFill>
                  <a:schemeClr val="bg1"/>
                </a:solidFill>
                <a:cs typeface="+mn-ea"/>
                <a:sym typeface="+mn-lt"/>
              </a:rPr>
              <a:t>Vue3</a:t>
            </a:r>
            <a:r>
              <a:rPr lang="zh-CN" altLang="en-US" sz="8000" dirty="0" smtClean="0">
                <a:solidFill>
                  <a:schemeClr val="bg1"/>
                </a:solidFill>
                <a:cs typeface="+mn-ea"/>
                <a:sym typeface="+mn-lt"/>
              </a:rPr>
              <a:t>新特</a:t>
            </a:r>
            <a:r>
              <a:rPr lang="zh-CN" altLang="en-US" sz="8000" dirty="0" smtClean="0">
                <a:solidFill>
                  <a:schemeClr val="bg1"/>
                </a:solidFill>
                <a:cs typeface="+mn-ea"/>
                <a:sym typeface="+mn-lt"/>
              </a:rPr>
              <a:t>性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8" name="悠扬婉转充满希望的钢琴节奏背景乐_1分38秒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in="5000.000000" out="5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47395" y="-30480"/>
            <a:ext cx="487363" cy="4873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0761" y="3210233"/>
            <a:ext cx="594000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JCW</a:t>
            </a:r>
            <a:r>
              <a:rPr lang="zh-CN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解决方案部</a:t>
            </a:r>
            <a:r>
              <a:rPr lang="en-US" altLang="zh-CN" sz="4000" dirty="0" smtClean="0">
                <a:solidFill>
                  <a:schemeClr val="bg1"/>
                </a:solidFill>
                <a:cs typeface="+mn-ea"/>
                <a:sym typeface="+mn-lt"/>
              </a:rPr>
              <a:t>:</a:t>
            </a:r>
            <a:r>
              <a:rPr lang="zh-CN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胡文龙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split orient="vert"/>
      </p:transition>
    </mc:Choice>
    <mc:Fallback>
      <p:transition spd="slow" advClick="0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5525" y="1320424"/>
            <a:ext cx="7600950" cy="420052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373" y="1035331"/>
            <a:ext cx="7239000" cy="467677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9647" y="415635"/>
            <a:ext cx="7219950" cy="606742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1459" y="382385"/>
            <a:ext cx="7362825" cy="6093229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7297" y="407324"/>
            <a:ext cx="7534275" cy="6068294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7912" y="415637"/>
            <a:ext cx="7496175" cy="5951914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2697" y="407324"/>
            <a:ext cx="7610475" cy="6068291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4223911" y="532583"/>
            <a:ext cx="215125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dist"/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Element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布局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0815" y="963470"/>
            <a:ext cx="7032567" cy="5503832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8437" y="415637"/>
            <a:ext cx="6467475" cy="6101542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4223911" y="532583"/>
            <a:ext cx="215125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dist"/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Element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布局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2130" y="345528"/>
            <a:ext cx="6467475" cy="616804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4112816" y="544787"/>
            <a:ext cx="215125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dist"/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Element</a:t>
            </a: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概述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7912" y="2177396"/>
            <a:ext cx="7496175" cy="1905000"/>
          </a:xfrm>
          <a:prstGeom prst="rect">
            <a:avLst/>
          </a:prstGeom>
        </p:spPr>
      </p:pic>
      <p:sp>
        <p:nvSpPr>
          <p:cNvPr id="13" name="TextBox 8"/>
          <p:cNvSpPr txBox="1"/>
          <p:nvPr/>
        </p:nvSpPr>
        <p:spPr>
          <a:xfrm>
            <a:off x="2436415" y="1438035"/>
            <a:ext cx="8117641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dist"/>
            <a:r>
              <a:rPr lang="en-US" altLang="zh-CN" dirty="0"/>
              <a:t>Element</a:t>
            </a:r>
            <a:r>
              <a:rPr lang="zh-CN" altLang="en-US" dirty="0"/>
              <a:t>，一套为开发者、设计师和产品经理准备的基于 </a:t>
            </a:r>
            <a:r>
              <a:rPr lang="en-US" altLang="zh-CN" dirty="0"/>
              <a:t>Vue 2.0 </a:t>
            </a:r>
            <a:r>
              <a:rPr lang="zh-CN" altLang="en-US" dirty="0"/>
              <a:t>的桌面端组件库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8580" y="457373"/>
            <a:ext cx="6448425" cy="581025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132" y="319488"/>
            <a:ext cx="6553200" cy="6214317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2828" y="340820"/>
            <a:ext cx="6457950" cy="6174451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604" y="444773"/>
            <a:ext cx="6343650" cy="570547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023" y="587648"/>
            <a:ext cx="6505575" cy="556260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6203" y="907257"/>
            <a:ext cx="6626110" cy="4737084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0242" y="466725"/>
            <a:ext cx="6429375" cy="592455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7855" y="349135"/>
            <a:ext cx="6410325" cy="6151418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432" y="701336"/>
            <a:ext cx="8481134" cy="57971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55580" y="359547"/>
            <a:ext cx="284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</a:t>
            </a:r>
            <a:endParaRPr lang="zh-CN" altLang="en-US" dirty="0"/>
          </a:p>
        </p:txBody>
      </p:sp>
    </p:spTree>
  </p:cSld>
  <p:clrMapOvr>
    <a:masterClrMapping/>
  </p:clrMapOvr>
  <p:transition spd="slow" advTm="300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4290" y="296243"/>
            <a:ext cx="7670125" cy="6211089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170" y="418744"/>
            <a:ext cx="7696200" cy="6084606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503" y="355106"/>
            <a:ext cx="7041023" cy="6081206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7099" y="302122"/>
            <a:ext cx="34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Reactive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097" y="603683"/>
            <a:ext cx="7112967" cy="591736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47099" y="302122"/>
            <a:ext cx="34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Reactive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9579" y="671454"/>
            <a:ext cx="7015240" cy="5884424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421" y="703965"/>
            <a:ext cx="10670959" cy="5155297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9788" y="269610"/>
            <a:ext cx="6933494" cy="624660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3520" y="417250"/>
            <a:ext cx="7044959" cy="6045694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6504" y="425723"/>
            <a:ext cx="7786688" cy="5859667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30" y="269610"/>
            <a:ext cx="6924745" cy="6162262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3915" y="435005"/>
            <a:ext cx="6784170" cy="5939161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4430" y="363984"/>
            <a:ext cx="7923139" cy="613447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645" y="400050"/>
            <a:ext cx="7715250" cy="605790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377" y="390616"/>
            <a:ext cx="6399245" cy="6090083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3733" y="357326"/>
            <a:ext cx="6698842" cy="6143347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8806" y="417250"/>
            <a:ext cx="6874387" cy="6063449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637" y="269610"/>
            <a:ext cx="8086725" cy="6219967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248" y="347662"/>
            <a:ext cx="7667625" cy="616267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503" y="311727"/>
            <a:ext cx="7591425" cy="623454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696" y="286237"/>
            <a:ext cx="7696200" cy="6255880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3086" y="332509"/>
            <a:ext cx="7591425" cy="6255881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08658" y="269610"/>
            <a:ext cx="11574684" cy="63187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直角三角形 36"/>
          <p:cNvSpPr/>
          <p:nvPr/>
        </p:nvSpPr>
        <p:spPr>
          <a:xfrm flipV="1">
            <a:off x="308659" y="269610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直角三角形 37"/>
          <p:cNvSpPr/>
          <p:nvPr/>
        </p:nvSpPr>
        <p:spPr>
          <a:xfrm flipH="1">
            <a:off x="10417498" y="5712106"/>
            <a:ext cx="1465844" cy="87628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323" y="336114"/>
            <a:ext cx="7848600" cy="6147815"/>
          </a:xfrm>
          <a:prstGeom prst="rect">
            <a:avLst/>
          </a:prstGeom>
        </p:spPr>
      </p:pic>
    </p:spTree>
  </p:cSld>
  <p:clrMapOvr>
    <a:masterClrMapping/>
  </p:clrMapOvr>
  <p:transition spd="slow" advTm="3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千图网海量PPT模板www.58pic.com​​">
  <a:themeElements>
    <a:clrScheme name="自定义 1003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48A8AA"/>
      </a:accent1>
      <a:accent2>
        <a:srgbClr val="48A8AA"/>
      </a:accent2>
      <a:accent3>
        <a:srgbClr val="48A8AA"/>
      </a:accent3>
      <a:accent4>
        <a:srgbClr val="48A8AA"/>
      </a:accent4>
      <a:accent5>
        <a:srgbClr val="48A8AA"/>
      </a:accent5>
      <a:accent6>
        <a:srgbClr val="48A8AA"/>
      </a:accent6>
      <a:hlink>
        <a:srgbClr val="68AAAC"/>
      </a:hlink>
      <a:folHlink>
        <a:srgbClr val="680000"/>
      </a:folHlink>
    </a:clrScheme>
    <a:fontScheme name="uu0cqfzz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WPS 演示</Application>
  <PresentationFormat>宽屏</PresentationFormat>
  <Paragraphs>18</Paragraphs>
  <Slides>43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</vt:lpstr>
      <vt:lpstr>宋体</vt:lpstr>
      <vt:lpstr>Wingdings</vt:lpstr>
      <vt:lpstr>字魂59号-创粗黑</vt:lpstr>
      <vt:lpstr>汉仪中黑KW</vt:lpstr>
      <vt:lpstr>微软雅黑</vt:lpstr>
      <vt:lpstr>汉仪旗黑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倾杯索酒</cp:lastModifiedBy>
  <cp:revision>266</cp:revision>
  <dcterms:created xsi:type="dcterms:W3CDTF">2022-07-28T02:22:03Z</dcterms:created>
  <dcterms:modified xsi:type="dcterms:W3CDTF">2022-07-28T02:22:03Z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ED0C8E7C1E8649A6CBF2E16293109BA6</vt:lpwstr>
  </property>
  <property fmtid="{D5CDD505-2E9C-101B-9397-08002B2CF9AE}" pid="3" name="KSOProductBuildVer">
    <vt:lpwstr>2052-4.2.2.6882</vt:lpwstr>
  </property>
</Properties>
</file>